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4" r:id="rId2"/>
    <p:sldId id="275" r:id="rId3"/>
    <p:sldId id="277" r:id="rId4"/>
    <p:sldId id="278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21068C-F492-41C4-B91E-5933AD039265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8C0913-DA24-4201-9C2D-5B879EF3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SABER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latin typeface="Comic Sans MS" pitchFamily="66" charset="0"/>
              </a:rPr>
              <a:t>to be aware of facts or information, to know things by heart and to know how to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82000" cy="4462464"/>
          </a:xfrm>
        </p:spPr>
        <p:txBody>
          <a:bodyPr>
            <a:noAutofit/>
          </a:bodyPr>
          <a:lstStyle/>
          <a:p>
            <a:r>
              <a:rPr lang="es-CR" sz="5400" dirty="0" smtClean="0"/>
              <a:t>sé 				sabemos</a:t>
            </a:r>
          </a:p>
          <a:p>
            <a:pPr fontAlgn="t"/>
            <a:endParaRPr lang="es-CR" sz="5400" dirty="0" smtClean="0"/>
          </a:p>
          <a:p>
            <a:pPr fontAlgn="t"/>
            <a:r>
              <a:rPr lang="es-CR" sz="5400" dirty="0" smtClean="0"/>
              <a:t>sabes			sabéis </a:t>
            </a:r>
          </a:p>
          <a:p>
            <a:endParaRPr lang="es-CR" sz="5400" dirty="0" smtClean="0"/>
          </a:p>
          <a:p>
            <a:pPr fontAlgn="t"/>
            <a:r>
              <a:rPr lang="es-CR" sz="5400" dirty="0" smtClean="0"/>
              <a:t>sabe 			saben </a:t>
            </a:r>
          </a:p>
          <a:p>
            <a:pPr fontAlgn="t"/>
            <a:endParaRPr lang="es-CR" sz="5400" dirty="0" smtClean="0"/>
          </a:p>
          <a:p>
            <a:endParaRPr lang="es-CR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CONOCER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CONOCER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>
                <a:latin typeface="Comic Sans MS" pitchFamily="66" charset="0"/>
              </a:rPr>
              <a:t>to be familiar with or recognize </a:t>
            </a:r>
            <a:br>
              <a:rPr lang="en-US" i="1" dirty="0" smtClean="0">
                <a:latin typeface="Comic Sans MS" pitchFamily="66" charset="0"/>
              </a:rPr>
            </a:br>
            <a:r>
              <a:rPr lang="en-US" i="1" dirty="0" smtClean="0">
                <a:latin typeface="Comic Sans MS" pitchFamily="66" charset="0"/>
              </a:rPr>
              <a:t>**mostly used for people and places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CONOCER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382000" cy="4919664"/>
          </a:xfrm>
        </p:spPr>
        <p:txBody>
          <a:bodyPr>
            <a:normAutofit/>
          </a:bodyPr>
          <a:lstStyle/>
          <a:p>
            <a:r>
              <a:rPr lang="es-CR" sz="5400" dirty="0" smtClean="0"/>
              <a:t>conozco		conocemos</a:t>
            </a:r>
          </a:p>
          <a:p>
            <a:pPr fontAlgn="t"/>
            <a:endParaRPr lang="es-CR" sz="5400" dirty="0" smtClean="0"/>
          </a:p>
          <a:p>
            <a:pPr fontAlgn="t"/>
            <a:r>
              <a:rPr lang="es-CR" sz="5400" dirty="0" smtClean="0"/>
              <a:t>conoces		conocéis </a:t>
            </a:r>
          </a:p>
          <a:p>
            <a:endParaRPr lang="es-CR" sz="5400" dirty="0" smtClean="0"/>
          </a:p>
          <a:p>
            <a:pPr fontAlgn="t"/>
            <a:r>
              <a:rPr lang="es-CR" sz="5400" dirty="0" smtClean="0"/>
              <a:t>conoce 		conocen </a:t>
            </a:r>
          </a:p>
          <a:p>
            <a:pPr fontAlgn="t"/>
            <a:endParaRPr lang="es-CR" sz="5400" dirty="0" smtClean="0"/>
          </a:p>
          <a:p>
            <a:endParaRPr lang="es-CR" sz="5400" dirty="0" smtClean="0"/>
          </a:p>
          <a:p>
            <a:endParaRPr lang="en-US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Mi amiga ________ mucho del hockey.</a:t>
            </a:r>
          </a:p>
          <a:p>
            <a:r>
              <a:rPr lang="es-CR" dirty="0" smtClean="0"/>
              <a:t>Yo no ________ al cantante nuevo.</a:t>
            </a:r>
          </a:p>
          <a:p>
            <a:r>
              <a:rPr lang="es-CR" dirty="0" smtClean="0"/>
              <a:t>Tú ________ a Juan.</a:t>
            </a:r>
          </a:p>
          <a:p>
            <a:r>
              <a:rPr lang="es-CR" dirty="0" smtClean="0"/>
              <a:t> </a:t>
            </a:r>
            <a:r>
              <a:rPr lang="es-ES" dirty="0" smtClean="0"/>
              <a:t>¿</a:t>
            </a:r>
            <a:r>
              <a:rPr lang="es-ES" i="1" dirty="0" smtClean="0"/>
              <a:t> </a:t>
            </a:r>
            <a:r>
              <a:rPr lang="es-CR" dirty="0" smtClean="0"/>
              <a:t>________ ustedes cuándo son las reuniones del club? </a:t>
            </a:r>
            <a:endParaRPr lang="en-US" dirty="0" smtClean="0"/>
          </a:p>
          <a:p>
            <a:r>
              <a:rPr lang="es-CR" dirty="0" smtClean="0"/>
              <a:t>Mi madre y yo ________ a un músico.</a:t>
            </a:r>
          </a:p>
          <a:p>
            <a:r>
              <a:rPr lang="es-CR" dirty="0" smtClean="0"/>
              <a:t>Yo ________ jugar a </a:t>
            </a:r>
            <a:r>
              <a:rPr lang="es-CR" smtClean="0"/>
              <a:t>los bolos. </a:t>
            </a:r>
            <a:endParaRPr lang="es-C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Mi amiga </a:t>
            </a:r>
            <a:r>
              <a:rPr lang="es-CR" b="1" dirty="0" smtClean="0"/>
              <a:t>sabe</a:t>
            </a:r>
            <a:r>
              <a:rPr lang="es-CR" dirty="0" smtClean="0"/>
              <a:t> </a:t>
            </a:r>
            <a:r>
              <a:rPr lang="es-CR" dirty="0" smtClean="0"/>
              <a:t>mucho del hockey</a:t>
            </a:r>
            <a:r>
              <a:rPr lang="es-CR" dirty="0" smtClean="0"/>
              <a:t>. (</a:t>
            </a:r>
            <a:r>
              <a:rPr lang="es-CR" dirty="0" err="1" smtClean="0"/>
              <a:t>info</a:t>
            </a:r>
            <a:r>
              <a:rPr lang="es-CR" dirty="0" smtClean="0"/>
              <a:t>/</a:t>
            </a:r>
            <a:r>
              <a:rPr lang="es-CR" dirty="0" err="1" smtClean="0"/>
              <a:t>facts</a:t>
            </a:r>
            <a:r>
              <a:rPr lang="es-CR" dirty="0" smtClean="0"/>
              <a:t>)</a:t>
            </a:r>
            <a:endParaRPr lang="es-CR" dirty="0" smtClean="0"/>
          </a:p>
          <a:p>
            <a:r>
              <a:rPr lang="es-CR" dirty="0" smtClean="0"/>
              <a:t>Yo no </a:t>
            </a:r>
            <a:r>
              <a:rPr lang="es-CR" b="1" dirty="0" smtClean="0"/>
              <a:t>conozco</a:t>
            </a:r>
            <a:r>
              <a:rPr lang="es-CR" dirty="0" smtClean="0"/>
              <a:t> </a:t>
            </a:r>
            <a:r>
              <a:rPr lang="es-CR" dirty="0" smtClean="0"/>
              <a:t>al cantante nuevo</a:t>
            </a:r>
            <a:r>
              <a:rPr lang="es-CR" dirty="0" smtClean="0"/>
              <a:t>. (</a:t>
            </a:r>
            <a:r>
              <a:rPr lang="es-CR" dirty="0" err="1" smtClean="0"/>
              <a:t>people</a:t>
            </a:r>
            <a:r>
              <a:rPr lang="es-CR" dirty="0" smtClean="0"/>
              <a:t>)</a:t>
            </a:r>
            <a:endParaRPr lang="es-CR" dirty="0" smtClean="0"/>
          </a:p>
          <a:p>
            <a:r>
              <a:rPr lang="es-CR" dirty="0" smtClean="0"/>
              <a:t>Tú </a:t>
            </a:r>
            <a:r>
              <a:rPr lang="es-CR" b="1" dirty="0" smtClean="0"/>
              <a:t>conoces</a:t>
            </a:r>
            <a:r>
              <a:rPr lang="es-CR" dirty="0" smtClean="0"/>
              <a:t> </a:t>
            </a:r>
            <a:r>
              <a:rPr lang="es-CR" dirty="0" smtClean="0"/>
              <a:t>a Juan</a:t>
            </a:r>
            <a:r>
              <a:rPr lang="es-CR" dirty="0" smtClean="0"/>
              <a:t>. (</a:t>
            </a:r>
            <a:r>
              <a:rPr lang="es-CR" dirty="0" err="1" smtClean="0"/>
              <a:t>people</a:t>
            </a:r>
            <a:r>
              <a:rPr lang="es-CR" dirty="0" smtClean="0"/>
              <a:t>)</a:t>
            </a:r>
            <a:endParaRPr lang="es-CR" dirty="0" smtClean="0"/>
          </a:p>
          <a:p>
            <a:r>
              <a:rPr lang="es-CR" dirty="0" smtClean="0"/>
              <a:t> </a:t>
            </a:r>
            <a:r>
              <a:rPr lang="es-ES" dirty="0" smtClean="0"/>
              <a:t>¿</a:t>
            </a:r>
            <a:r>
              <a:rPr lang="es-ES" i="1" dirty="0" smtClean="0"/>
              <a:t> </a:t>
            </a:r>
            <a:r>
              <a:rPr lang="es-ES" b="1" dirty="0" smtClean="0"/>
              <a:t>Saben</a:t>
            </a:r>
            <a:r>
              <a:rPr lang="es-ES" i="1" dirty="0" smtClean="0"/>
              <a:t> </a:t>
            </a:r>
            <a:r>
              <a:rPr lang="es-CR" dirty="0" smtClean="0"/>
              <a:t>ustedes </a:t>
            </a:r>
            <a:r>
              <a:rPr lang="es-CR" dirty="0" smtClean="0"/>
              <a:t>cuándo son las reuniones del club? </a:t>
            </a:r>
            <a:r>
              <a:rPr lang="es-CR" dirty="0" smtClean="0"/>
              <a:t>(</a:t>
            </a:r>
            <a:r>
              <a:rPr lang="es-CR" dirty="0" err="1" smtClean="0"/>
              <a:t>info</a:t>
            </a:r>
            <a:r>
              <a:rPr lang="es-CR" dirty="0" smtClean="0"/>
              <a:t>/</a:t>
            </a:r>
            <a:r>
              <a:rPr lang="es-CR" dirty="0" err="1" smtClean="0"/>
              <a:t>facts</a:t>
            </a:r>
            <a:r>
              <a:rPr lang="es-CR" dirty="0" smtClean="0"/>
              <a:t>)</a:t>
            </a:r>
            <a:endParaRPr lang="en-US" dirty="0" smtClean="0"/>
          </a:p>
          <a:p>
            <a:r>
              <a:rPr lang="es-CR" dirty="0" smtClean="0"/>
              <a:t>Mi madre y yo </a:t>
            </a:r>
            <a:r>
              <a:rPr lang="es-CR" b="1" dirty="0" smtClean="0"/>
              <a:t>conocemos</a:t>
            </a:r>
            <a:r>
              <a:rPr lang="es-CR" dirty="0" smtClean="0"/>
              <a:t> </a:t>
            </a:r>
            <a:r>
              <a:rPr lang="es-CR" dirty="0" smtClean="0"/>
              <a:t>a un músico</a:t>
            </a:r>
            <a:r>
              <a:rPr lang="es-CR" dirty="0" smtClean="0"/>
              <a:t>. (</a:t>
            </a:r>
            <a:r>
              <a:rPr lang="es-CR" dirty="0" err="1" smtClean="0"/>
              <a:t>people</a:t>
            </a:r>
            <a:r>
              <a:rPr lang="es-CR" dirty="0" smtClean="0"/>
              <a:t>)</a:t>
            </a:r>
            <a:endParaRPr lang="es-CR" dirty="0" smtClean="0"/>
          </a:p>
          <a:p>
            <a:r>
              <a:rPr lang="es-CR" dirty="0" smtClean="0"/>
              <a:t>Yo </a:t>
            </a:r>
            <a:r>
              <a:rPr lang="es-CR" dirty="0" smtClean="0"/>
              <a:t>sé jugar </a:t>
            </a:r>
            <a:r>
              <a:rPr lang="es-CR" dirty="0" smtClean="0"/>
              <a:t>a los bolos. </a:t>
            </a:r>
            <a:r>
              <a:rPr lang="es-CR" dirty="0" smtClean="0"/>
              <a:t>(</a:t>
            </a:r>
            <a:r>
              <a:rPr lang="es-CR" dirty="0" err="1" smtClean="0"/>
              <a:t>how</a:t>
            </a:r>
            <a:r>
              <a:rPr lang="es-CR" dirty="0" smtClean="0"/>
              <a:t> </a:t>
            </a:r>
            <a:r>
              <a:rPr lang="es-CR" dirty="0" err="1" smtClean="0"/>
              <a:t>to</a:t>
            </a:r>
            <a:r>
              <a:rPr lang="es-CR" smtClean="0"/>
              <a:t>)</a:t>
            </a:r>
            <a:endParaRPr lang="es-C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</TotalTime>
  <Words>147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SABER</vt:lpstr>
      <vt:lpstr>SABER</vt:lpstr>
      <vt:lpstr>SABER</vt:lpstr>
      <vt:lpstr>CONOCER</vt:lpstr>
      <vt:lpstr>CONOCER</vt:lpstr>
      <vt:lpstr>CONOCER</vt:lpstr>
      <vt:lpstr>Ejemplos:</vt:lpstr>
      <vt:lpstr>Ejemplos: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talk about how long something has been going on…</dc:title>
  <dc:creator>lbajorek</dc:creator>
  <cp:lastModifiedBy>mhenderson</cp:lastModifiedBy>
  <cp:revision>9</cp:revision>
  <dcterms:created xsi:type="dcterms:W3CDTF">2011-09-23T12:16:25Z</dcterms:created>
  <dcterms:modified xsi:type="dcterms:W3CDTF">2013-02-15T15:51:35Z</dcterms:modified>
</cp:coreProperties>
</file>